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9"/>
  </p:notesMasterIdLst>
  <p:sldIdLst>
    <p:sldId id="269" r:id="rId3"/>
    <p:sldId id="284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64" r:id="rId15"/>
    <p:sldId id="274" r:id="rId16"/>
    <p:sldId id="263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5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56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cn345/Stock-Market-Prediction/blob/master/images/stock-chart.jpeg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7150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5B37FCF6-E5A1-4748-AF88-6E703ACA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002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2" y="1604045"/>
            <a:ext cx="2911838" cy="12948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84" y="3021101"/>
            <a:ext cx="2533382" cy="20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401A5-48B9-B64C-8EFF-EF444263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79" y="3349722"/>
            <a:ext cx="2960556" cy="137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2CB19-6BD5-8A49-A07B-B2896CFE3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65" y="5249124"/>
            <a:ext cx="2939732" cy="13709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86316-4D44-3D4C-8794-770241B9F2BD}"/>
              </a:ext>
            </a:extLst>
          </p:cNvPr>
          <p:cNvSpPr/>
          <p:nvPr/>
        </p:nvSpPr>
        <p:spPr>
          <a:xfrm>
            <a:off x="4021946" y="1999729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3F08E-F6F9-C04C-9A9F-53CE28FADE11}"/>
              </a:ext>
            </a:extLst>
          </p:cNvPr>
          <p:cNvSpPr/>
          <p:nvPr/>
        </p:nvSpPr>
        <p:spPr>
          <a:xfrm>
            <a:off x="3884455" y="3733940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50285-53B4-9047-B26C-E1004A83D0EA}"/>
              </a:ext>
            </a:extLst>
          </p:cNvPr>
          <p:cNvSpPr/>
          <p:nvPr/>
        </p:nvSpPr>
        <p:spPr>
          <a:xfrm>
            <a:off x="4021945" y="5749956"/>
            <a:ext cx="131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DA086-BCA8-2C44-9273-53F73F79EC60}"/>
              </a:ext>
            </a:extLst>
          </p:cNvPr>
          <p:cNvSpPr/>
          <p:nvPr/>
        </p:nvSpPr>
        <p:spPr>
          <a:xfrm>
            <a:off x="914400" y="1109868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62" y="1418763"/>
            <a:ext cx="3601475" cy="24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A98DF8-3B55-AD4F-8F83-0AEE5B12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481185"/>
            <a:ext cx="5867400" cy="21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BF155-B136-7248-9EDF-E0051F21E449}"/>
              </a:ext>
            </a:extLst>
          </p:cNvPr>
          <p:cNvSpPr/>
          <p:nvPr/>
        </p:nvSpPr>
        <p:spPr>
          <a:xfrm>
            <a:off x="308055" y="4004837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ACF &amp; PACF</a:t>
            </a:r>
          </a:p>
        </p:txBody>
      </p:sp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4" y="1870010"/>
            <a:ext cx="4207216" cy="27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315661"/>
            <a:ext cx="3517900" cy="533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42614DD-644A-3E41-9923-71D566A2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29956"/>
            <a:ext cx="4237498" cy="25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6B16E-863A-DF48-912D-4AD6CC0A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6" y="5064398"/>
            <a:ext cx="4081002" cy="743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F1C29-59DE-5544-9AE0-1D6232D30970}"/>
              </a:ext>
            </a:extLst>
          </p:cNvPr>
          <p:cNvSpPr/>
          <p:nvPr/>
        </p:nvSpPr>
        <p:spPr>
          <a:xfrm>
            <a:off x="5715000" y="137046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464400" y="2682798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0" y="1169279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to create a frontend to predict stock price with different time range.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14</a:t>
            </a:fld>
            <a:endParaRPr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DDE0CBA1-3B74-6042-820A-CA2084B2A0CF}"/>
              </a:ext>
            </a:extLst>
          </p:cNvPr>
          <p:cNvSpPr txBox="1">
            <a:spLocks/>
          </p:cNvSpPr>
          <p:nvPr/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Screen Recording 2021-02-18 at 4.03.34 PM" descr="Screen Recording 2021-02-18 at 4.03.34 PM">
            <a:hlinkClick r:id="" action="ppaction://media"/>
            <a:extLst>
              <a:ext uri="{FF2B5EF4-FFF2-40B4-BE49-F238E27FC236}">
                <a16:creationId xmlns:a16="http://schemas.microsoft.com/office/drawing/2014/main" id="{5F389355-E8E6-EE45-B206-6AC190207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1918" y="2703819"/>
            <a:ext cx="6100237" cy="32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5516" y="2895600"/>
            <a:ext cx="8542283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/ghcn345/Stock-Market-Prediction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http://192.168.1.99:8501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Blog: https://kinder-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chen.medium.com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/in/ning-chen-bb1851145/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1031" y="976204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31" y="565151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56065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1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56065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3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56065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5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443355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6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443355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4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443355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2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920414" y="2027251"/>
            <a:ext cx="19042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Overview</a:t>
            </a:r>
          </a:p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Business Understanding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377205" y="2013350"/>
            <a:ext cx="16451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Exploratory Data Analysis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2013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Frontend</a:t>
            </a: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Data Collection</a:t>
            </a: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920850"/>
            <a:ext cx="15658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Classification</a:t>
            </a:r>
          </a:p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Time Series</a:t>
            </a:r>
          </a:p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Sentimental Analysis</a:t>
            </a:r>
          </a:p>
        </p:txBody>
      </p:sp>
      <p:sp>
        <p:nvSpPr>
          <p:cNvPr id="477" name="Google Shape;477;p40"/>
          <p:cNvSpPr txBox="1"/>
          <p:nvPr/>
        </p:nvSpPr>
        <p:spPr>
          <a:xfrm>
            <a:off x="647433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Next Steps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6D7A170-49D0-ED4A-ADD2-6DC3E792A2ED}"/>
              </a:ext>
            </a:extLst>
          </p:cNvPr>
          <p:cNvSpPr txBox="1">
            <a:spLocks/>
          </p:cNvSpPr>
          <p:nvPr/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lnSpc>
                <a:spcPct val="9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1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18" y="4851837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6;p24">
            <a:extLst>
              <a:ext uri="{FF2B5EF4-FFF2-40B4-BE49-F238E27FC236}">
                <a16:creationId xmlns:a16="http://schemas.microsoft.com/office/drawing/2014/main" id="{D5A524A4-5B77-2D4B-B36A-CF49CA552726}"/>
              </a:ext>
            </a:extLst>
          </p:cNvPr>
          <p:cNvSpPr/>
          <p:nvPr/>
        </p:nvSpPr>
        <p:spPr>
          <a:xfrm>
            <a:off x="0" y="1025841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 of stock market asset is a significant and challenging task due to complicated nature of the financial stock markets. </a:t>
            </a:r>
          </a:p>
        </p:txBody>
      </p:sp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pic>
        <p:nvPicPr>
          <p:cNvPr id="11266" name="Picture 2" descr="Image result for stock market">
            <a:extLst>
              <a:ext uri="{FF2B5EF4-FFF2-40B4-BE49-F238E27FC236}">
                <a16:creationId xmlns:a16="http://schemas.microsoft.com/office/drawing/2014/main" id="{EDB5D018-321B-2844-9C7C-5345F3E7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71" y="1279260"/>
            <a:ext cx="1783826" cy="971548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9279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533400" y="453558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A88A-DC82-A044-A1D9-81BD1F54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907" y="2531545"/>
            <a:ext cx="3810000" cy="17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102057" y="3962417"/>
            <a:ext cx="528909" cy="69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1889" y="2534081"/>
            <a:ext cx="485496" cy="123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240028" y="2362200"/>
            <a:ext cx="2895036" cy="33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38" y="448912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400" y="228011"/>
            <a:ext cx="8229600" cy="639763"/>
          </a:xfrm>
        </p:spPr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9" y="1477145"/>
            <a:ext cx="8451000" cy="14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30" y="4271192"/>
            <a:ext cx="6900243" cy="16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304800" y="76414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4B283-E655-A746-A21B-B49CD37AEDA2}"/>
              </a:ext>
            </a:extLst>
          </p:cNvPr>
          <p:cNvSpPr/>
          <p:nvPr/>
        </p:nvSpPr>
        <p:spPr>
          <a:xfrm>
            <a:off x="111307" y="3558188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7" y="2514600"/>
            <a:ext cx="3922823" cy="35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56893-A62E-6548-950D-95C3605560B1}"/>
              </a:ext>
            </a:extLst>
          </p:cNvPr>
          <p:cNvSpPr/>
          <p:nvPr/>
        </p:nvSpPr>
        <p:spPr>
          <a:xfrm>
            <a:off x="5334000" y="1741872"/>
            <a:ext cx="35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2EC9E0-80EC-D044-8088-EE7FE35E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2476"/>
            <a:ext cx="3586816" cy="25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8D1F87-E804-3B42-B0B0-2928F375CB0A}"/>
              </a:ext>
            </a:extLst>
          </p:cNvPr>
          <p:cNvSpPr/>
          <p:nvPr/>
        </p:nvSpPr>
        <p:spPr>
          <a:xfrm>
            <a:off x="838200" y="1764832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</TotalTime>
  <Words>434</Words>
  <Application>Microsoft Macintosh PowerPoint</Application>
  <PresentationFormat>On-screen Show (4:3)</PresentationFormat>
  <Paragraphs>103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PowerPoint Presentation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Time Series</vt:lpstr>
      <vt:lpstr>PowerPoint Presentation</vt:lpstr>
      <vt:lpstr>Next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145</cp:revision>
  <dcterms:created xsi:type="dcterms:W3CDTF">2012-10-22T17:28:15Z</dcterms:created>
  <dcterms:modified xsi:type="dcterms:W3CDTF">2021-02-18T21:42:36Z</dcterms:modified>
</cp:coreProperties>
</file>